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6" r:id="rId2"/>
    <p:sldId id="256" r:id="rId3"/>
    <p:sldId id="258" r:id="rId4"/>
    <p:sldId id="257" r:id="rId5"/>
    <p:sldId id="259" r:id="rId6"/>
    <p:sldId id="260" r:id="rId7"/>
    <p:sldId id="261" r:id="rId8"/>
    <p:sldId id="265" r:id="rId9"/>
    <p:sldId id="262" r:id="rId10"/>
    <p:sldId id="267" r:id="rId11"/>
    <p:sldId id="263" r:id="rId12"/>
    <p:sldId id="264" r:id="rId13"/>
    <p:sldId id="269" r:id="rId14"/>
    <p:sldId id="270" r:id="rId15"/>
    <p:sldId id="272" r:id="rId16"/>
    <p:sldId id="273" r:id="rId17"/>
    <p:sldId id="268" r:id="rId18"/>
    <p:sldId id="271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84"/>
  </p:normalViewPr>
  <p:slideViewPr>
    <p:cSldViewPr snapToGrid="0" snapToObjects="1">
      <p:cViewPr>
        <p:scale>
          <a:sx n="159" d="100"/>
          <a:sy n="159" d="100"/>
        </p:scale>
        <p:origin x="-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3C4E879-D4CA-2B49-AEEA-9CE3D5B9D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C5842A-01AB-5342-8FE6-1FB1A78EBC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1103-8D15-3A42-8388-A224BC65324A}" type="datetimeFigureOut">
              <a:rPr lang="de-DE" smtClean="0"/>
              <a:t>13.11.21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96C592-061B-8D41-908C-93C1DE651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69B57-059B-764A-B366-225611558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FB3F3-0686-E547-A819-DEB2EA734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2850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AFD25-AB12-AB41-AF85-5AADD052018B}" type="datetimeFigureOut">
              <a:rPr lang="de-DE" smtClean="0"/>
              <a:t>13.11.21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D380D-FF57-0140-9E9B-F30A3725C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4433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34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C98CA-3905-464C-A4DF-819571F5D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1B4C07-0545-FD44-ACDE-4AE29B5CC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220C5-10D8-F742-9BB1-CB39FA03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2909B-E05C-B34C-B7BA-FFC2896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B1B07F-1078-DA42-817F-7A9ED698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5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4A6FA-7E17-E24D-9DAF-0B5243FF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141161-0717-9642-BE5C-FC76CFE8A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6478B9-79EF-9545-8ECD-FD465C78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4C2B62-4B34-4F4F-B49D-871E26EC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1AAFB-AD67-0247-94CE-94D094C6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49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CBF02C-4421-9746-9287-341C8DE0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2333F4-3D30-CB40-8C8E-9462684D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871DA1-531A-AD48-A49A-9D99B57C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3CFFBE-A473-144E-AFA0-92D35C34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BEDFCA-9267-D745-A0EF-94DEA3E3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61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CAAA7-4910-FA4B-8A2F-BA996133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E59BD-88C2-2B4C-A973-D33CF07C6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DF9ED2-202D-6A4B-B7A6-BCF0AA7D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22FA74-8EB4-E443-95AE-02D857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1A556-C1D2-F84C-853B-7DE3486F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35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F7666-E22D-E845-9FD1-E936C56E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33EE86-F2C6-1E48-8473-F4C78416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8B487-741E-D045-BCDA-4C18ACF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70D540-9CC6-FE4B-B92F-0DBD6177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BFAFCA-7924-E94B-A4C8-BD6FB99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02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6DA64-4A14-424B-88D4-0D4986F4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B9E214-481E-3C44-81C4-F6B47457C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D7FC08-7ECB-5547-8CD2-A1417C5D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26A6C4-16E7-7A45-BF53-9DA46D1E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634E90-5B6E-9A4F-9D30-990D702B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125799-BF8D-BF4F-9DE1-7B1DC1C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94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9251B-A969-C14F-B4D7-E240694E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A9CB87-DD04-7544-A4D3-E9DF7323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72E1AE-5BEE-F049-B80F-E07D7F18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B8A812-1065-0045-9D60-3A3A06D3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7EF9BE-FCAD-2540-8032-45F71E419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E40B22-904A-0449-AF61-CBA4A223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838D76-89D7-8546-ABBC-A2892324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845836-E56A-7743-B06B-68C98BCA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97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1EB2B-3F6B-654E-8BF6-B83EF007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E9799-9009-A844-8490-72D39764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EAEAF8-5B66-4D4A-93B8-CC0D5D9A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8FC31-A714-7944-AF26-0F076B1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62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E40C06-99A0-D346-8FBA-522DC217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FF8093-BB33-E74A-889D-2AC0D279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4F3576-2A93-EB4B-9DA2-0718DA23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04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3FD5C-A669-824C-AA88-B9DC1C57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99A45-9C75-6D4D-8050-FE8C8F89B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6EAA6-6666-864B-9480-23265940B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C37CDD-B52A-1744-B8D0-A65C4CAF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60970C-6610-ED4A-9CE5-2B53D9BC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41B79-079A-EF4F-9DBA-8580354A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8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8EC7-9EBF-B346-9E51-55366F50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E2ED0C2-1B33-AA4C-BA54-5BF0A2AAA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092B9A-509B-954E-984F-25D807B9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76C8DC-FFE2-674C-B18B-8C73130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6AF5C4-1FE9-424B-8011-E2110F79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B3B6E-5281-9648-893D-A57A0326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4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76C909-9436-CA47-8FBC-5768E35E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DD6482-F203-0349-AA68-5FDBA30A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3D923-5114-444C-A33A-8AB7865FA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13.11.21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06040A-7DD1-D64B-BD5E-779319688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A6EBF-CDDA-344A-9C8C-BCF3E56A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C0502-7FE8-A64A-BC29-EC450E4D4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2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8.png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12" Type="http://schemas.openxmlformats.org/officeDocument/2006/relationships/image" Target="../media/image35.jpeg"/><Relationship Id="rId2" Type="http://schemas.openxmlformats.org/officeDocument/2006/relationships/image" Target="../media/image28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26.jpeg"/><Relationship Id="rId5" Type="http://schemas.openxmlformats.org/officeDocument/2006/relationships/image" Target="../media/image30.png"/><Relationship Id="rId15" Type="http://schemas.openxmlformats.org/officeDocument/2006/relationships/image" Target="../media/image37.jpe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Kühlschrank, Schrank, offen enthält.&#10;&#10;Automatisch generierte Beschreibung">
            <a:extLst>
              <a:ext uri="{FF2B5EF4-FFF2-40B4-BE49-F238E27FC236}">
                <a16:creationId xmlns:a16="http://schemas.microsoft.com/office/drawing/2014/main" id="{F02845D4-267F-874C-9AD2-5944B605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4C53CE2-D2D6-B743-BF23-AD177CF0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rbeitstisch enthält.&#10;&#10;Automatisch generierte Beschreibung">
            <a:extLst>
              <a:ext uri="{FF2B5EF4-FFF2-40B4-BE49-F238E27FC236}">
                <a16:creationId xmlns:a16="http://schemas.microsoft.com/office/drawing/2014/main" id="{79CC8786-A2C5-8840-B028-A56DE47B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1121214"/>
            <a:ext cx="10634133" cy="48126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E4EC1F-9EC8-EA40-A926-B81E85DF2406}"/>
              </a:ext>
            </a:extLst>
          </p:cNvPr>
          <p:cNvSpPr txBox="1"/>
          <p:nvPr/>
        </p:nvSpPr>
        <p:spPr>
          <a:xfrm>
            <a:off x="9678401" y="124144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M3 ISO-7380-1</a:t>
            </a:r>
          </a:p>
        </p:txBody>
      </p:sp>
      <p:pic>
        <p:nvPicPr>
          <p:cNvPr id="8" name="Grafik 7" descr="Ein Bild, das Sitz enthält.&#10;&#10;Automatisch generierte Beschreibung">
            <a:extLst>
              <a:ext uri="{FF2B5EF4-FFF2-40B4-BE49-F238E27FC236}">
                <a16:creationId xmlns:a16="http://schemas.microsoft.com/office/drawing/2014/main" id="{AE92F6C9-4961-BE43-920D-271D6DCC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31" y="270288"/>
            <a:ext cx="623345" cy="911042"/>
          </a:xfrm>
          <a:prstGeom prst="rect">
            <a:avLst/>
          </a:prstGeom>
        </p:spPr>
      </p:pic>
      <p:pic>
        <p:nvPicPr>
          <p:cNvPr id="9" name="Grafik 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231F533-ED7D-6645-80AC-F13814A1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409" y="5413810"/>
            <a:ext cx="1782233" cy="1121626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821AD08-0DD4-E343-8BA3-AE745B2DB693}"/>
              </a:ext>
            </a:extLst>
          </p:cNvPr>
          <p:cNvCxnSpPr>
            <a:cxnSpLocks/>
          </p:cNvCxnSpPr>
          <p:nvPr/>
        </p:nvCxnSpPr>
        <p:spPr>
          <a:xfrm>
            <a:off x="8932333" y="4563533"/>
            <a:ext cx="1397443" cy="119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90DCFB-E5E2-1840-9939-66302AE8E28B}"/>
              </a:ext>
            </a:extLst>
          </p:cNvPr>
          <p:cNvSpPr/>
          <p:nvPr/>
        </p:nvSpPr>
        <p:spPr>
          <a:xfrm>
            <a:off x="10297431" y="5045530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2F8DCE8-EDDF-184E-8BF6-D223E85E11DD}"/>
              </a:ext>
            </a:extLst>
          </p:cNvPr>
          <p:cNvCxnSpPr>
            <a:cxnSpLocks/>
          </p:cNvCxnSpPr>
          <p:nvPr/>
        </p:nvCxnSpPr>
        <p:spPr>
          <a:xfrm flipV="1">
            <a:off x="9338733" y="1610779"/>
            <a:ext cx="604110" cy="58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1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DD18DC03-497F-5E4A-A4BD-FE4B46C4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38B8C04-B670-5340-B481-FEDFD8C3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" y="7897"/>
            <a:ext cx="6088980" cy="456673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C5E54-3D11-B945-8B2E-D5B74CBD4AC4}"/>
              </a:ext>
            </a:extLst>
          </p:cNvPr>
          <p:cNvSpPr txBox="1"/>
          <p:nvPr/>
        </p:nvSpPr>
        <p:spPr>
          <a:xfrm>
            <a:off x="1117600" y="1354666"/>
            <a:ext cx="76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E689C-63C7-6940-B42E-204926969229}"/>
              </a:ext>
            </a:extLst>
          </p:cNvPr>
          <p:cNvSpPr txBox="1"/>
          <p:nvPr/>
        </p:nvSpPr>
        <p:spPr>
          <a:xfrm>
            <a:off x="4097866" y="1837266"/>
            <a:ext cx="76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PT100</a:t>
            </a:r>
          </a:p>
        </p:txBody>
      </p:sp>
      <p:pic>
        <p:nvPicPr>
          <p:cNvPr id="1026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4E733C89-CD57-044C-97B2-F1550E76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34" y="44965"/>
            <a:ext cx="3953933" cy="395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11EEF0-4B44-0449-8283-6025772420C4}"/>
              </a:ext>
            </a:extLst>
          </p:cNvPr>
          <p:cNvSpPr txBox="1"/>
          <p:nvPr/>
        </p:nvSpPr>
        <p:spPr>
          <a:xfrm>
            <a:off x="8017933" y="1421766"/>
            <a:ext cx="2378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Thermo</a:t>
            </a:r>
            <a:r>
              <a:rPr lang="de-DE" dirty="0"/>
              <a:t> TECH Polyester</a:t>
            </a:r>
          </a:p>
          <a:p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foil</a:t>
            </a:r>
            <a:endParaRPr lang="de-DE" dirty="0"/>
          </a:p>
          <a:p>
            <a:r>
              <a:rPr lang="de-DE" dirty="0"/>
              <a:t>12V 15W</a:t>
            </a:r>
          </a:p>
          <a:p>
            <a:r>
              <a:rPr lang="de-DE" dirty="0"/>
              <a:t>330x230mm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2E5C5-BB7A-B142-8BDB-05FFC29E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34" y="3835399"/>
            <a:ext cx="2777067" cy="27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16FB9C-780B-F947-94EE-6EFD7237463D}"/>
              </a:ext>
            </a:extLst>
          </p:cNvPr>
          <p:cNvSpPr txBox="1"/>
          <p:nvPr/>
        </p:nvSpPr>
        <p:spPr>
          <a:xfrm>
            <a:off x="8687487" y="5251568"/>
            <a:ext cx="277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iOVEO</a:t>
            </a:r>
            <a:r>
              <a:rPr lang="de-DE" dirty="0"/>
              <a:t> 036HS01201 - PT100</a:t>
            </a:r>
          </a:p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835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0169E5-185F-3941-A473-569F6F00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83340" y="4556708"/>
            <a:ext cx="3228957" cy="22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ago Klemmen 50 Stück">
            <a:extLst>
              <a:ext uri="{FF2B5EF4-FFF2-40B4-BE49-F238E27FC236}">
                <a16:creationId xmlns:a16="http://schemas.microsoft.com/office/drawing/2014/main" id="{BBED0745-7941-E840-AE01-540F529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05" y="3984721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F16B56F-6C7C-A84A-B52C-090E9643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74" y="3387201"/>
            <a:ext cx="942466" cy="1168399"/>
          </a:xfrm>
          <a:prstGeom prst="rect">
            <a:avLst/>
          </a:prstGeom>
        </p:spPr>
      </p:pic>
      <p:pic>
        <p:nvPicPr>
          <p:cNvPr id="5" name="Grafik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8196101-AD04-2445-9814-EB47C734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23" y="356928"/>
            <a:ext cx="2360677" cy="16666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A12AC3-082B-5446-83E6-A01A76BA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9484" flipH="1">
            <a:off x="1701671" y="4804405"/>
            <a:ext cx="2321274" cy="17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45F4AD-9C44-7549-B145-667096F75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271" y="455892"/>
            <a:ext cx="2715551" cy="179412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34A36E7-45F6-2142-8EA1-C8407BB9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652" y="146050"/>
            <a:ext cx="2470686" cy="2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7360F5C-8608-754C-88A4-E529F56CD267}"/>
              </a:ext>
            </a:extLst>
          </p:cNvPr>
          <p:cNvCxnSpPr>
            <a:cxnSpLocks/>
          </p:cNvCxnSpPr>
          <p:nvPr/>
        </p:nvCxnSpPr>
        <p:spPr>
          <a:xfrm flipH="1">
            <a:off x="3437467" y="2023533"/>
            <a:ext cx="39793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A64205-FAA8-5D49-868E-447C30AC38F2}"/>
              </a:ext>
            </a:extLst>
          </p:cNvPr>
          <p:cNvCxnSpPr>
            <a:cxnSpLocks/>
          </p:cNvCxnSpPr>
          <p:nvPr/>
        </p:nvCxnSpPr>
        <p:spPr>
          <a:xfrm flipV="1">
            <a:off x="3437467" y="1797051"/>
            <a:ext cx="0" cy="22648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0174CFEE-55D8-EF41-BC4A-6E647C22BE5F}"/>
              </a:ext>
            </a:extLst>
          </p:cNvPr>
          <p:cNvCxnSpPr>
            <a:cxnSpLocks/>
          </p:cNvCxnSpPr>
          <p:nvPr/>
        </p:nvCxnSpPr>
        <p:spPr>
          <a:xfrm flipH="1">
            <a:off x="3437467" y="1797051"/>
            <a:ext cx="45298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5ED7A643-7811-324C-B6F9-B5CFA7E81BDC}"/>
              </a:ext>
            </a:extLst>
          </p:cNvPr>
          <p:cNvCxnSpPr>
            <a:cxnSpLocks/>
          </p:cNvCxnSpPr>
          <p:nvPr/>
        </p:nvCxnSpPr>
        <p:spPr>
          <a:xfrm flipH="1">
            <a:off x="2421467" y="1495674"/>
            <a:ext cx="1413934" cy="13839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69E39C9-1D57-D341-8403-E6B81297D1FE}"/>
              </a:ext>
            </a:extLst>
          </p:cNvPr>
          <p:cNvCxnSpPr>
            <a:cxnSpLocks/>
          </p:cNvCxnSpPr>
          <p:nvPr/>
        </p:nvCxnSpPr>
        <p:spPr>
          <a:xfrm flipV="1">
            <a:off x="2175933" y="1797051"/>
            <a:ext cx="1261534" cy="3704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6C18D49-3296-B54A-A416-B02164FBD24A}"/>
              </a:ext>
            </a:extLst>
          </p:cNvPr>
          <p:cNvCxnSpPr>
            <a:cxnSpLocks/>
          </p:cNvCxnSpPr>
          <p:nvPr/>
        </p:nvCxnSpPr>
        <p:spPr>
          <a:xfrm flipH="1" flipV="1">
            <a:off x="5156200" y="1797052"/>
            <a:ext cx="3600315" cy="235977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7003E67C-E908-6D4C-AF5E-EDB2C032C55A}"/>
              </a:ext>
            </a:extLst>
          </p:cNvPr>
          <p:cNvCxnSpPr>
            <a:cxnSpLocks/>
          </p:cNvCxnSpPr>
          <p:nvPr/>
        </p:nvCxnSpPr>
        <p:spPr>
          <a:xfrm flipV="1">
            <a:off x="3372732" y="2023535"/>
            <a:ext cx="1718389" cy="10427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45366ED-38E6-4547-9B60-A992A3578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505" y="3596106"/>
            <a:ext cx="1045081" cy="903599"/>
          </a:xfrm>
          <a:prstGeom prst="rect">
            <a:avLst/>
          </a:prstGeom>
        </p:spPr>
      </p:pic>
      <p:pic>
        <p:nvPicPr>
          <p:cNvPr id="38" name="Grafik 37" descr="Ein Bild, das rot, Feuerzeug, Kunststoff, Stapel enthält.&#10;&#10;Automatisch generierte Beschreibung">
            <a:extLst>
              <a:ext uri="{FF2B5EF4-FFF2-40B4-BE49-F238E27FC236}">
                <a16:creationId xmlns:a16="http://schemas.microsoft.com/office/drawing/2014/main" id="{DCAC893C-708F-BC49-8E95-F0D717BA6C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294840" y="2811255"/>
            <a:ext cx="949269" cy="815043"/>
          </a:xfrm>
          <a:prstGeom prst="rect">
            <a:avLst/>
          </a:prstGeom>
        </p:spPr>
      </p:pic>
      <p:pic>
        <p:nvPicPr>
          <p:cNvPr id="45" name="Picture 10" descr="Wago Klemmen 50 Stück">
            <a:extLst>
              <a:ext uri="{FF2B5EF4-FFF2-40B4-BE49-F238E27FC236}">
                <a16:creationId xmlns:a16="http://schemas.microsoft.com/office/drawing/2014/main" id="{0AF8F327-5D4C-6748-8385-7AA15D74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43" y="3003071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9350404-5B0A-BE40-AD28-83868468FABC}"/>
              </a:ext>
            </a:extLst>
          </p:cNvPr>
          <p:cNvCxnSpPr>
            <a:cxnSpLocks/>
          </p:cNvCxnSpPr>
          <p:nvPr/>
        </p:nvCxnSpPr>
        <p:spPr>
          <a:xfrm>
            <a:off x="3379771" y="3566611"/>
            <a:ext cx="719767" cy="2510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BDB6A987-D9D4-D945-B04E-35E02C9BD74D}"/>
              </a:ext>
            </a:extLst>
          </p:cNvPr>
          <p:cNvSpPr txBox="1"/>
          <p:nvPr/>
        </p:nvSpPr>
        <p:spPr>
          <a:xfrm>
            <a:off x="4965568" y="35019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4A </a:t>
            </a:r>
            <a:r>
              <a:rPr lang="de-DE" dirty="0" err="1"/>
              <a:t>fuse</a:t>
            </a:r>
            <a:endParaRPr lang="de-DE" dirty="0"/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62FD5549-1532-0F47-BEFD-0CCA73BF5DCE}"/>
              </a:ext>
            </a:extLst>
          </p:cNvPr>
          <p:cNvCxnSpPr>
            <a:cxnSpLocks/>
            <a:endCxn id="2058" idx="1"/>
          </p:cNvCxnSpPr>
          <p:nvPr/>
        </p:nvCxnSpPr>
        <p:spPr>
          <a:xfrm flipV="1">
            <a:off x="6553200" y="4309533"/>
            <a:ext cx="2106805" cy="1772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8B8C9FE4-EAF3-BF42-87CE-82A52B3F95CF}"/>
              </a:ext>
            </a:extLst>
          </p:cNvPr>
          <p:cNvSpPr txBox="1"/>
          <p:nvPr/>
        </p:nvSpPr>
        <p:spPr>
          <a:xfrm>
            <a:off x="6391346" y="440894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1 2 3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48BB9C44-40B2-3947-9845-4A858561F62F}"/>
              </a:ext>
            </a:extLst>
          </p:cNvPr>
          <p:cNvCxnSpPr>
            <a:cxnSpLocks/>
          </p:cNvCxnSpPr>
          <p:nvPr/>
        </p:nvCxnSpPr>
        <p:spPr>
          <a:xfrm flipH="1">
            <a:off x="6894442" y="4167840"/>
            <a:ext cx="1862073" cy="141693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6BD6C0F6-5C5C-1942-83C2-D0098F09F7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157586" y="4047906"/>
            <a:ext cx="1554521" cy="2616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C9A0E7A7-ADCB-9248-98DE-2EC41C5DD5C1}"/>
              </a:ext>
            </a:extLst>
          </p:cNvPr>
          <p:cNvSpPr txBox="1"/>
          <p:nvPr/>
        </p:nvSpPr>
        <p:spPr>
          <a:xfrm>
            <a:off x="2645132" y="348509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Wago</a:t>
            </a:r>
            <a:endParaRPr lang="de-DE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EE2B7FC-1F01-1143-B98F-39F093B422EB}"/>
              </a:ext>
            </a:extLst>
          </p:cNvPr>
          <p:cNvCxnSpPr>
            <a:cxnSpLocks/>
          </p:cNvCxnSpPr>
          <p:nvPr/>
        </p:nvCxnSpPr>
        <p:spPr>
          <a:xfrm flipH="1" flipV="1">
            <a:off x="5244109" y="967902"/>
            <a:ext cx="2897942" cy="55757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D7C389B-D5B4-7642-A5B1-D0117B86E172}"/>
              </a:ext>
            </a:extLst>
          </p:cNvPr>
          <p:cNvCxnSpPr>
            <a:cxnSpLocks/>
          </p:cNvCxnSpPr>
          <p:nvPr/>
        </p:nvCxnSpPr>
        <p:spPr>
          <a:xfrm>
            <a:off x="5251317" y="1483355"/>
            <a:ext cx="2890734" cy="3120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F51899AC-DFEB-9F43-B00F-6EFB9FB3AD87}"/>
              </a:ext>
            </a:extLst>
          </p:cNvPr>
          <p:cNvCxnSpPr>
            <a:cxnSpLocks/>
          </p:cNvCxnSpPr>
          <p:nvPr/>
        </p:nvCxnSpPr>
        <p:spPr>
          <a:xfrm flipV="1">
            <a:off x="8498541" y="1290919"/>
            <a:ext cx="559398" cy="9590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B60ADA3A-793F-1742-A85F-2C26BFEF17C6}"/>
              </a:ext>
            </a:extLst>
          </p:cNvPr>
          <p:cNvCxnSpPr>
            <a:cxnSpLocks/>
          </p:cNvCxnSpPr>
          <p:nvPr/>
        </p:nvCxnSpPr>
        <p:spPr>
          <a:xfrm flipH="1">
            <a:off x="3437467" y="2250016"/>
            <a:ext cx="5061074" cy="7530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2B75BEC3-C613-DC42-A00E-16553B47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71331" y="-21155"/>
            <a:ext cx="1161742" cy="14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Thermo TECH Polyester Heizfolie selbstklebend 12 V/DC, 12 V/AC 15W Schutzart IPX4 (L x B) 330mm x 230mm">
            <a:extLst>
              <a:ext uri="{FF2B5EF4-FFF2-40B4-BE49-F238E27FC236}">
                <a16:creationId xmlns:a16="http://schemas.microsoft.com/office/drawing/2014/main" id="{35E731AE-08D6-4242-BC0A-BB5F91FD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363" y="1288880"/>
            <a:ext cx="1161742" cy="14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E44D9C61-EFF0-C54B-964C-CB09B38B0109}"/>
              </a:ext>
            </a:extLst>
          </p:cNvPr>
          <p:cNvCxnSpPr>
            <a:cxnSpLocks/>
          </p:cNvCxnSpPr>
          <p:nvPr/>
        </p:nvCxnSpPr>
        <p:spPr>
          <a:xfrm flipH="1">
            <a:off x="9153227" y="2167800"/>
            <a:ext cx="1518104" cy="190042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5B7CB992-F701-804C-93DE-55C7DC7F07ED}"/>
              </a:ext>
            </a:extLst>
          </p:cNvPr>
          <p:cNvCxnSpPr>
            <a:cxnSpLocks/>
          </p:cNvCxnSpPr>
          <p:nvPr/>
        </p:nvCxnSpPr>
        <p:spPr>
          <a:xfrm flipH="1">
            <a:off x="9138817" y="825251"/>
            <a:ext cx="1532514" cy="324297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53C620AC-967E-384D-B083-6D96C2575625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8778241" y="713498"/>
            <a:ext cx="1893090" cy="566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5A0D4FCC-FDAC-1B43-B056-E8842096076A}"/>
              </a:ext>
            </a:extLst>
          </p:cNvPr>
          <p:cNvCxnSpPr>
            <a:cxnSpLocks/>
            <a:stCxn id="78" idx="3"/>
            <a:endCxn id="5" idx="3"/>
          </p:cNvCxnSpPr>
          <p:nvPr/>
        </p:nvCxnSpPr>
        <p:spPr>
          <a:xfrm flipH="1" flipV="1">
            <a:off x="9144700" y="1190231"/>
            <a:ext cx="1536663" cy="8333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EDC5D475-14CE-C745-BB18-4FADBEA40859}"/>
              </a:ext>
            </a:extLst>
          </p:cNvPr>
          <p:cNvSpPr txBox="1"/>
          <p:nvPr/>
        </p:nvSpPr>
        <p:spPr>
          <a:xfrm>
            <a:off x="18764461" y="1784190"/>
            <a:ext cx="4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LED Strip</a:t>
            </a:r>
          </a:p>
        </p:txBody>
      </p:sp>
      <p:pic>
        <p:nvPicPr>
          <p:cNvPr id="2060" name="Picture 12" descr="LED Light Strip 12V 24V RGB RGBW RGBWW PC SMD 5050 60Led/s 5 M 12 24 V Volt LED  Strip Lights Waterproof Lamp Ribbon TV Backlight|LED Strips| - AliExpress">
            <a:extLst>
              <a:ext uri="{FF2B5EF4-FFF2-40B4-BE49-F238E27FC236}">
                <a16:creationId xmlns:a16="http://schemas.microsoft.com/office/drawing/2014/main" id="{FE66444C-2B68-8648-AC05-0C0F8A16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774" y="3051770"/>
            <a:ext cx="1469963" cy="14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924AFA1-B89F-B34B-A9C8-80E98285F4E3}"/>
              </a:ext>
            </a:extLst>
          </p:cNvPr>
          <p:cNvSpPr txBox="1"/>
          <p:nvPr/>
        </p:nvSpPr>
        <p:spPr>
          <a:xfrm>
            <a:off x="10582229" y="3041592"/>
            <a:ext cx="14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12V LED </a:t>
            </a:r>
            <a:r>
              <a:rPr lang="de-DE" dirty="0" err="1"/>
              <a:t>strip</a:t>
            </a:r>
            <a:endParaRPr lang="de-DE" dirty="0"/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865CA237-ADCD-944F-B3F2-FCB447D8F711}"/>
              </a:ext>
            </a:extLst>
          </p:cNvPr>
          <p:cNvCxnSpPr>
            <a:cxnSpLocks/>
            <a:stCxn id="2060" idx="1"/>
          </p:cNvCxnSpPr>
          <p:nvPr/>
        </p:nvCxnSpPr>
        <p:spPr>
          <a:xfrm flipH="1">
            <a:off x="9305628" y="3786752"/>
            <a:ext cx="1274146" cy="43387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676448AA-65C8-C044-9E07-8A13143FB8FD}"/>
              </a:ext>
            </a:extLst>
          </p:cNvPr>
          <p:cNvCxnSpPr>
            <a:cxnSpLocks/>
          </p:cNvCxnSpPr>
          <p:nvPr/>
        </p:nvCxnSpPr>
        <p:spPr>
          <a:xfrm flipH="1" flipV="1">
            <a:off x="8485164" y="2250016"/>
            <a:ext cx="2104835" cy="1384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" name="Grafik 101">
            <a:extLst>
              <a:ext uri="{FF2B5EF4-FFF2-40B4-BE49-F238E27FC236}">
                <a16:creationId xmlns:a16="http://schemas.microsoft.com/office/drawing/2014/main" id="{D48DDE1E-1FB3-9C43-A535-891956323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1725" y="4671133"/>
            <a:ext cx="1368950" cy="1174750"/>
          </a:xfrm>
          <a:prstGeom prst="rect">
            <a:avLst/>
          </a:prstGeom>
        </p:spPr>
      </p:pic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0C6432B-8F92-6E48-837C-F738D554E073}"/>
              </a:ext>
            </a:extLst>
          </p:cNvPr>
          <p:cNvCxnSpPr/>
          <p:nvPr/>
        </p:nvCxnSpPr>
        <p:spPr>
          <a:xfrm flipV="1">
            <a:off x="3543300" y="5437413"/>
            <a:ext cx="1226174" cy="661307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94">
            <a:extLst>
              <a:ext uri="{FF2B5EF4-FFF2-40B4-BE49-F238E27FC236}">
                <a16:creationId xmlns:a16="http://schemas.microsoft.com/office/drawing/2014/main" id="{02710B4A-589E-CD44-BAE0-6A87C0EC6576}"/>
              </a:ext>
            </a:extLst>
          </p:cNvPr>
          <p:cNvCxnSpPr/>
          <p:nvPr/>
        </p:nvCxnSpPr>
        <p:spPr>
          <a:xfrm flipV="1">
            <a:off x="3543300" y="5437414"/>
            <a:ext cx="1226174" cy="661307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AD3182D-F2B6-6F44-BE9F-8A0D2DDF0878}"/>
              </a:ext>
            </a:extLst>
          </p:cNvPr>
          <p:cNvCxnSpPr>
            <a:cxnSpLocks/>
          </p:cNvCxnSpPr>
          <p:nvPr/>
        </p:nvCxnSpPr>
        <p:spPr>
          <a:xfrm>
            <a:off x="3581642" y="6162151"/>
            <a:ext cx="4560409" cy="459085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6D749961-A8ED-0A48-9F61-94617FBE78C5}"/>
              </a:ext>
            </a:extLst>
          </p:cNvPr>
          <p:cNvCxnSpPr>
            <a:cxnSpLocks/>
          </p:cNvCxnSpPr>
          <p:nvPr/>
        </p:nvCxnSpPr>
        <p:spPr>
          <a:xfrm>
            <a:off x="3570542" y="6295706"/>
            <a:ext cx="4560409" cy="45908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62" name="Picture 14" descr="Crimpen statt Löten - Heimelektronik richtig reparieren -  itsystemkaufmann.de">
            <a:extLst>
              <a:ext uri="{FF2B5EF4-FFF2-40B4-BE49-F238E27FC236}">
                <a16:creationId xmlns:a16="http://schemas.microsoft.com/office/drawing/2014/main" id="{A4A4DFDC-F609-3441-B196-F178F981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" y="2439137"/>
            <a:ext cx="1915767" cy="10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roduct Image">
            <a:extLst>
              <a:ext uri="{FF2B5EF4-FFF2-40B4-BE49-F238E27FC236}">
                <a16:creationId xmlns:a16="http://schemas.microsoft.com/office/drawing/2014/main" id="{879A378F-1100-0148-AD21-E0A1373F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" y="3509625"/>
            <a:ext cx="1271527" cy="10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feld 97">
            <a:extLst>
              <a:ext uri="{FF2B5EF4-FFF2-40B4-BE49-F238E27FC236}">
                <a16:creationId xmlns:a16="http://schemas.microsoft.com/office/drawing/2014/main" id="{89E0FB39-0BE2-574E-8A91-F3FD6AC609DC}"/>
              </a:ext>
            </a:extLst>
          </p:cNvPr>
          <p:cNvSpPr txBox="1"/>
          <p:nvPr/>
        </p:nvSpPr>
        <p:spPr>
          <a:xfrm>
            <a:off x="-36179" y="4429868"/>
            <a:ext cx="1815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isolated</a:t>
            </a:r>
            <a:endParaRPr lang="de-DE" dirty="0"/>
          </a:p>
          <a:p>
            <a:r>
              <a:rPr lang="de-DE" dirty="0" err="1"/>
              <a:t>crimp</a:t>
            </a:r>
            <a:r>
              <a:rPr lang="de-DE" dirty="0"/>
              <a:t> </a:t>
            </a:r>
            <a:r>
              <a:rPr lang="de-DE" dirty="0" err="1"/>
              <a:t>connectors</a:t>
            </a:r>
            <a:endParaRPr lang="de-DE" dirty="0"/>
          </a:p>
          <a:p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12V,</a:t>
            </a:r>
          </a:p>
          <a:p>
            <a:r>
              <a:rPr lang="de-DE" dirty="0"/>
              <a:t>not </a:t>
            </a:r>
            <a:r>
              <a:rPr lang="de-DE" dirty="0" err="1"/>
              <a:t>for</a:t>
            </a:r>
            <a:r>
              <a:rPr lang="de-DE" dirty="0"/>
              <a:t> 230V!</a:t>
            </a:r>
          </a:p>
        </p:txBody>
      </p:sp>
      <p:pic>
        <p:nvPicPr>
          <p:cNvPr id="112" name="Picture 10" descr="Wago Klemmen 50 Stück">
            <a:extLst>
              <a:ext uri="{FF2B5EF4-FFF2-40B4-BE49-F238E27FC236}">
                <a16:creationId xmlns:a16="http://schemas.microsoft.com/office/drawing/2014/main" id="{602456FF-7F2A-374C-AAFD-58F95864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35" y="6214780"/>
            <a:ext cx="649624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02894FE3-C87F-714F-BA75-14276F54357B}"/>
              </a:ext>
            </a:extLst>
          </p:cNvPr>
          <p:cNvSpPr txBox="1"/>
          <p:nvPr/>
        </p:nvSpPr>
        <p:spPr>
          <a:xfrm rot="322712">
            <a:off x="4476090" y="5983001"/>
            <a:ext cx="298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eletrician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230V </a:t>
            </a:r>
            <a:r>
              <a:rPr lang="de-DE" dirty="0" err="1"/>
              <a:t>wiring</a:t>
            </a:r>
            <a:r>
              <a:rPr lang="de-DE" dirty="0"/>
              <a:t>!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3998CEF-68BF-EE43-A253-34E82F3E19DE}"/>
              </a:ext>
            </a:extLst>
          </p:cNvPr>
          <p:cNvSpPr txBox="1"/>
          <p:nvPr/>
        </p:nvSpPr>
        <p:spPr>
          <a:xfrm>
            <a:off x="4114081" y="5370898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!</a:t>
            </a:r>
          </a:p>
        </p:txBody>
      </p:sp>
      <p:pic>
        <p:nvPicPr>
          <p:cNvPr id="2066" name="Picture 18" descr="Hochspannung – Wikipedia">
            <a:extLst>
              <a:ext uri="{FF2B5EF4-FFF2-40B4-BE49-F238E27FC236}">
                <a16:creationId xmlns:a16="http://schemas.microsoft.com/office/drawing/2014/main" id="{3960DB1C-5758-2343-B5BE-0537F1BC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04" y="5168300"/>
            <a:ext cx="635357" cy="5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0" descr="Wago Klemmen 50 Stück">
            <a:extLst>
              <a:ext uri="{FF2B5EF4-FFF2-40B4-BE49-F238E27FC236}">
                <a16:creationId xmlns:a16="http://schemas.microsoft.com/office/drawing/2014/main" id="{EB5FBA02-BE91-D940-8B82-15C68E7C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26" y="146050"/>
            <a:ext cx="720799" cy="7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664D9168-8A20-5D44-A8D0-AF8A5B41BB87}"/>
              </a:ext>
            </a:extLst>
          </p:cNvPr>
          <p:cNvSpPr txBox="1"/>
          <p:nvPr/>
        </p:nvSpPr>
        <p:spPr>
          <a:xfrm>
            <a:off x="6219520" y="1770284"/>
            <a:ext cx="147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0,75m^2 </a:t>
            </a:r>
            <a:r>
              <a:rPr lang="de-DE" dirty="0" err="1"/>
              <a:t>wire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12V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4A5BF47F-051F-8E48-9244-A30B45967017}"/>
              </a:ext>
            </a:extLst>
          </p:cNvPr>
          <p:cNvSpPr txBox="1"/>
          <p:nvPr/>
        </p:nvSpPr>
        <p:spPr>
          <a:xfrm>
            <a:off x="8797818" y="556708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30W</a:t>
            </a:r>
          </a:p>
        </p:txBody>
      </p:sp>
    </p:spTree>
    <p:extLst>
      <p:ext uri="{BB962C8B-B14F-4D97-AF65-F5344CB8AC3E}">
        <p14:creationId xmlns:p14="http://schemas.microsoft.com/office/powerpoint/2010/main" val="322230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6A7675E-0837-0644-BA70-5B1D4725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41" y="2311400"/>
            <a:ext cx="1390650" cy="1412724"/>
          </a:xfrm>
          <a:prstGeom prst="rect">
            <a:avLst/>
          </a:prstGeom>
        </p:spPr>
      </p:pic>
      <p:pic>
        <p:nvPicPr>
          <p:cNvPr id="4098" name="Picture 2" descr="500+ kostenlose Bohrer und Bohren-Bilder - Pixabay">
            <a:extLst>
              <a:ext uri="{FF2B5EF4-FFF2-40B4-BE49-F238E27FC236}">
                <a16:creationId xmlns:a16="http://schemas.microsoft.com/office/drawing/2014/main" id="{842846B7-4D46-B749-8CCE-7EEED282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5800" y="274355"/>
            <a:ext cx="2069548" cy="2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66C5199-487B-3241-AD4C-C777AF8CD792}"/>
              </a:ext>
            </a:extLst>
          </p:cNvPr>
          <p:cNvCxnSpPr/>
          <p:nvPr/>
        </p:nvCxnSpPr>
        <p:spPr>
          <a:xfrm>
            <a:off x="2755348" y="2651539"/>
            <a:ext cx="464930" cy="489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510F499-C3ED-C540-BEB5-51EC3C34716B}"/>
              </a:ext>
            </a:extLst>
          </p:cNvPr>
          <p:cNvSpPr txBox="1"/>
          <p:nvPr/>
        </p:nvSpPr>
        <p:spPr>
          <a:xfrm>
            <a:off x="2629415" y="194538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</a:t>
            </a:r>
            <a:r>
              <a:rPr lang="de-DE" dirty="0" err="1"/>
              <a:t>or</a:t>
            </a:r>
            <a:r>
              <a:rPr lang="de-DE" dirty="0"/>
              <a:t> 5mm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DD7C88-179F-B140-8519-2E7482D0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689" y="0"/>
            <a:ext cx="7862873" cy="68580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DFB5AEA-3D06-8046-A478-1C2C328E3046}"/>
              </a:ext>
            </a:extLst>
          </p:cNvPr>
          <p:cNvCxnSpPr>
            <a:cxnSpLocks/>
          </p:cNvCxnSpPr>
          <p:nvPr/>
        </p:nvCxnSpPr>
        <p:spPr>
          <a:xfrm>
            <a:off x="10207487" y="2311400"/>
            <a:ext cx="321246" cy="20378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F9E37CE-EA4D-DA44-BF68-A8946BB0A6C3}"/>
              </a:ext>
            </a:extLst>
          </p:cNvPr>
          <p:cNvCxnSpPr>
            <a:cxnSpLocks/>
          </p:cNvCxnSpPr>
          <p:nvPr/>
        </p:nvCxnSpPr>
        <p:spPr>
          <a:xfrm>
            <a:off x="9953385" y="2047461"/>
            <a:ext cx="254102" cy="2639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46B1828-CFC5-DD49-907A-58ADA5718B15}"/>
              </a:ext>
            </a:extLst>
          </p:cNvPr>
          <p:cNvCxnSpPr>
            <a:cxnSpLocks/>
          </p:cNvCxnSpPr>
          <p:nvPr/>
        </p:nvCxnSpPr>
        <p:spPr>
          <a:xfrm>
            <a:off x="6096000" y="695739"/>
            <a:ext cx="3857385" cy="1351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D340D08-676A-A744-BDB1-58549A1E7EC1}"/>
              </a:ext>
            </a:extLst>
          </p:cNvPr>
          <p:cNvCxnSpPr>
            <a:cxnSpLocks/>
          </p:cNvCxnSpPr>
          <p:nvPr/>
        </p:nvCxnSpPr>
        <p:spPr>
          <a:xfrm flipV="1">
            <a:off x="5903843" y="695739"/>
            <a:ext cx="192157" cy="1770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ADD36ED7-1B56-4647-AAA6-0D9C10B3D170}"/>
              </a:ext>
            </a:extLst>
          </p:cNvPr>
          <p:cNvCxnSpPr>
            <a:cxnSpLocks/>
          </p:cNvCxnSpPr>
          <p:nvPr/>
        </p:nvCxnSpPr>
        <p:spPr>
          <a:xfrm flipH="1" flipV="1">
            <a:off x="5903843" y="872797"/>
            <a:ext cx="288235" cy="16616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AD4D8735-EF13-2945-9951-E01044B3D1D7}"/>
              </a:ext>
            </a:extLst>
          </p:cNvPr>
          <p:cNvCxnSpPr>
            <a:cxnSpLocks/>
          </p:cNvCxnSpPr>
          <p:nvPr/>
        </p:nvCxnSpPr>
        <p:spPr>
          <a:xfrm>
            <a:off x="10303565" y="2209320"/>
            <a:ext cx="333707" cy="2100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8765CD83-AAA2-C043-B5C0-0C2BAC6E94B7}"/>
              </a:ext>
            </a:extLst>
          </p:cNvPr>
          <p:cNvCxnSpPr>
            <a:cxnSpLocks/>
          </p:cNvCxnSpPr>
          <p:nvPr/>
        </p:nvCxnSpPr>
        <p:spPr>
          <a:xfrm>
            <a:off x="10049463" y="1945381"/>
            <a:ext cx="254102" cy="263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E4A8969-BDCA-FF4E-89CC-5E115C86729F}"/>
              </a:ext>
            </a:extLst>
          </p:cNvPr>
          <p:cNvCxnSpPr>
            <a:cxnSpLocks/>
          </p:cNvCxnSpPr>
          <p:nvPr/>
        </p:nvCxnSpPr>
        <p:spPr>
          <a:xfrm>
            <a:off x="6192078" y="593659"/>
            <a:ext cx="3857385" cy="13517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B4B5A5E1-C209-E447-B12F-AF907F12EB47}"/>
              </a:ext>
            </a:extLst>
          </p:cNvPr>
          <p:cNvCxnSpPr>
            <a:cxnSpLocks/>
          </p:cNvCxnSpPr>
          <p:nvPr/>
        </p:nvCxnSpPr>
        <p:spPr>
          <a:xfrm flipV="1">
            <a:off x="5999921" y="593659"/>
            <a:ext cx="192157" cy="1770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285CBF48-7749-9A45-B026-B1632CA59E45}"/>
              </a:ext>
            </a:extLst>
          </p:cNvPr>
          <p:cNvCxnSpPr>
            <a:cxnSpLocks/>
          </p:cNvCxnSpPr>
          <p:nvPr/>
        </p:nvCxnSpPr>
        <p:spPr>
          <a:xfrm flipH="1" flipV="1">
            <a:off x="5999921" y="770717"/>
            <a:ext cx="288235" cy="1661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CBBD620-C7B3-0847-8D6F-E3C2A487D354}"/>
              </a:ext>
            </a:extLst>
          </p:cNvPr>
          <p:cNvCxnSpPr>
            <a:cxnSpLocks/>
          </p:cNvCxnSpPr>
          <p:nvPr/>
        </p:nvCxnSpPr>
        <p:spPr>
          <a:xfrm flipH="1">
            <a:off x="10441144" y="2941622"/>
            <a:ext cx="443441" cy="17525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FB9BB15-E6CC-FE44-93F4-1D2A9184377C}"/>
              </a:ext>
            </a:extLst>
          </p:cNvPr>
          <p:cNvCxnSpPr>
            <a:cxnSpLocks/>
          </p:cNvCxnSpPr>
          <p:nvPr/>
        </p:nvCxnSpPr>
        <p:spPr>
          <a:xfrm flipH="1">
            <a:off x="10528305" y="3138452"/>
            <a:ext cx="378186" cy="1622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2" descr="500+ kostenlose Bohrer und Bohren-Bilder - Pixabay">
            <a:extLst>
              <a:ext uri="{FF2B5EF4-FFF2-40B4-BE49-F238E27FC236}">
                <a16:creationId xmlns:a16="http://schemas.microsoft.com/office/drawing/2014/main" id="{7362857B-D9E4-CB42-837E-2DABE0BF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 flipH="1" flipV="1">
            <a:off x="11159656" y="2575972"/>
            <a:ext cx="769233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500+ kostenlose Bohrer und Bohren-Bilder - Pixabay">
            <a:extLst>
              <a:ext uri="{FF2B5EF4-FFF2-40B4-BE49-F238E27FC236}">
                <a16:creationId xmlns:a16="http://schemas.microsoft.com/office/drawing/2014/main" id="{20F8D53E-E6FD-7347-82A0-46BB5496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>
            <a:off x="5089056" y="1995511"/>
            <a:ext cx="885931" cy="10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7F0B40C4-5087-0C43-A86A-C5A247AC4F33}"/>
              </a:ext>
            </a:extLst>
          </p:cNvPr>
          <p:cNvCxnSpPr/>
          <p:nvPr/>
        </p:nvCxnSpPr>
        <p:spPr>
          <a:xfrm>
            <a:off x="4601817" y="2311400"/>
            <a:ext cx="0" cy="2489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4F2225D-5393-C843-9F41-2C152B00EE2B}"/>
              </a:ext>
            </a:extLst>
          </p:cNvPr>
          <p:cNvCxnSpPr/>
          <p:nvPr/>
        </p:nvCxnSpPr>
        <p:spPr>
          <a:xfrm>
            <a:off x="9097617" y="3065196"/>
            <a:ext cx="0" cy="2489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4A3B63A4-7686-844D-9176-3C936F033E75}"/>
              </a:ext>
            </a:extLst>
          </p:cNvPr>
          <p:cNvSpPr txBox="1"/>
          <p:nvPr/>
        </p:nvSpPr>
        <p:spPr>
          <a:xfrm>
            <a:off x="5885726" y="3806491"/>
            <a:ext cx="2158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FFFF00"/>
                </a:solidFill>
              </a:rPr>
              <a:t>optional</a:t>
            </a:r>
          </a:p>
          <a:p>
            <a:r>
              <a:rPr lang="de-DE" sz="2800" dirty="0">
                <a:solidFill>
                  <a:srgbClr val="FFFF00"/>
                </a:solidFill>
              </a:rPr>
              <a:t>12V </a:t>
            </a:r>
            <a:r>
              <a:rPr lang="de-DE" sz="2800" dirty="0" err="1">
                <a:solidFill>
                  <a:srgbClr val="FFFF00"/>
                </a:solidFill>
              </a:rPr>
              <a:t>led</a:t>
            </a:r>
            <a:r>
              <a:rPr lang="de-DE" sz="2800" dirty="0">
                <a:solidFill>
                  <a:srgbClr val="FFFF00"/>
                </a:solidFill>
              </a:rPr>
              <a:t> </a:t>
            </a:r>
            <a:r>
              <a:rPr lang="de-DE" sz="2800" dirty="0" err="1">
                <a:solidFill>
                  <a:srgbClr val="FFFF00"/>
                </a:solidFill>
              </a:rPr>
              <a:t>strips</a:t>
            </a:r>
            <a:endParaRPr lang="de-DE" sz="2800" dirty="0">
              <a:solidFill>
                <a:srgbClr val="FFFF00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8E5976B-F5D8-A247-B41E-9DC5E1457870}"/>
              </a:ext>
            </a:extLst>
          </p:cNvPr>
          <p:cNvSpPr txBox="1"/>
          <p:nvPr/>
        </p:nvSpPr>
        <p:spPr>
          <a:xfrm rot="1185666">
            <a:off x="7475293" y="1056494"/>
            <a:ext cx="218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pads</a:t>
            </a:r>
          </a:p>
        </p:txBody>
      </p:sp>
      <p:pic>
        <p:nvPicPr>
          <p:cNvPr id="45" name="Picture 2" descr="500+ kostenlose Bohrer und Bohren-Bilder - Pixabay">
            <a:extLst>
              <a:ext uri="{FF2B5EF4-FFF2-40B4-BE49-F238E27FC236}">
                <a16:creationId xmlns:a16="http://schemas.microsoft.com/office/drawing/2014/main" id="{4BA9EFE2-C31D-4A43-9104-3216FB2C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5361" flipH="1" flipV="1">
            <a:off x="11130278" y="3625732"/>
            <a:ext cx="769233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24F29A6E-3F54-974D-9AB9-DB3423BFEE96}"/>
              </a:ext>
            </a:extLst>
          </p:cNvPr>
          <p:cNvSpPr txBox="1"/>
          <p:nvPr/>
        </p:nvSpPr>
        <p:spPr>
          <a:xfrm rot="5400000">
            <a:off x="10981466" y="4736929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84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Kühlschrank, Wand, offen enthält.&#10;&#10;Automatisch generierte Beschreibung">
            <a:extLst>
              <a:ext uri="{FF2B5EF4-FFF2-40B4-BE49-F238E27FC236}">
                <a16:creationId xmlns:a16="http://schemas.microsoft.com/office/drawing/2014/main" id="{D8C98136-89D6-4C4C-B6D3-5D0BAC81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22A7E8-1184-734F-8F8A-C587FAE68747}"/>
              </a:ext>
            </a:extLst>
          </p:cNvPr>
          <p:cNvSpPr/>
          <p:nvPr/>
        </p:nvSpPr>
        <p:spPr>
          <a:xfrm>
            <a:off x="5039138" y="2554356"/>
            <a:ext cx="357809" cy="477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7B4864-E304-C745-B23B-AE4E6371D4B6}"/>
              </a:ext>
            </a:extLst>
          </p:cNvPr>
          <p:cNvSpPr/>
          <p:nvPr/>
        </p:nvSpPr>
        <p:spPr>
          <a:xfrm>
            <a:off x="8302486" y="2676938"/>
            <a:ext cx="357809" cy="477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05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drinnen, Spiegel enthält.&#10;&#10;Automatisch generierte Beschreibung">
            <a:extLst>
              <a:ext uri="{FF2B5EF4-FFF2-40B4-BE49-F238E27FC236}">
                <a16:creationId xmlns:a16="http://schemas.microsoft.com/office/drawing/2014/main" id="{D07AD210-59B8-5740-A6FC-B573FCD6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219D5BD-B2F5-E246-B89E-C9BCA344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916"/>
            <a:ext cx="5751800" cy="36915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033C9A-1487-7442-A351-2C2BF01C343F}"/>
              </a:ext>
            </a:extLst>
          </p:cNvPr>
          <p:cNvSpPr txBox="1"/>
          <p:nvPr/>
        </p:nvSpPr>
        <p:spPr>
          <a:xfrm>
            <a:off x="139149" y="95250"/>
            <a:ext cx="11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ITV-100 VL</a:t>
            </a:r>
          </a:p>
        </p:txBody>
      </p:sp>
      <p:pic>
        <p:nvPicPr>
          <p:cNvPr id="6" name="Grafik 5" descr="Ein Bild, das Text, Uhr, Monitor, Uhrzeit enthält.&#10;&#10;Automatisch generierte Beschreibung">
            <a:extLst>
              <a:ext uri="{FF2B5EF4-FFF2-40B4-BE49-F238E27FC236}">
                <a16:creationId xmlns:a16="http://schemas.microsoft.com/office/drawing/2014/main" id="{61F9D329-9E21-814A-8FCE-92C02498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" y="464582"/>
            <a:ext cx="1099930" cy="10035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170124-F808-E145-8129-CC550970578E}"/>
              </a:ext>
            </a:extLst>
          </p:cNvPr>
          <p:cNvSpPr/>
          <p:nvPr/>
        </p:nvSpPr>
        <p:spPr>
          <a:xfrm>
            <a:off x="8971900" y="3429000"/>
            <a:ext cx="1066622" cy="542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295E42-975C-CC4C-8B35-E986F274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65" y="2763078"/>
            <a:ext cx="4235149" cy="39185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CA47E67-7D9F-6340-8245-B246172FAA6A}"/>
              </a:ext>
            </a:extLst>
          </p:cNvPr>
          <p:cNvSpPr/>
          <p:nvPr/>
        </p:nvSpPr>
        <p:spPr>
          <a:xfrm>
            <a:off x="1511865" y="2647123"/>
            <a:ext cx="1974486" cy="542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84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5A6ED07-E661-1547-9EC8-0F2993CE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EA4253-37F4-9346-800B-980260144BC0}"/>
              </a:ext>
            </a:extLst>
          </p:cNvPr>
          <p:cNvSpPr txBox="1"/>
          <p:nvPr/>
        </p:nvSpPr>
        <p:spPr>
          <a:xfrm>
            <a:off x="84221" y="0"/>
            <a:ext cx="182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Polypropylen</a:t>
            </a:r>
          </a:p>
          <a:p>
            <a:r>
              <a:rPr lang="de-DE" dirty="0"/>
              <a:t>6mm </a:t>
            </a:r>
            <a:r>
              <a:rPr lang="de-DE" dirty="0" err="1"/>
              <a:t>honeycomp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0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4AE952D-BB81-F947-96EB-E7B58523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68" y="0"/>
            <a:ext cx="835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D20F39-FD0A-9849-90DF-959ADE63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E529C40-1B3D-FC45-8650-4B79837326E3}"/>
              </a:ext>
            </a:extLst>
          </p:cNvPr>
          <p:cNvSpPr txBox="1"/>
          <p:nvPr/>
        </p:nvSpPr>
        <p:spPr>
          <a:xfrm>
            <a:off x="84221" y="0"/>
            <a:ext cx="149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0.8mm</a:t>
            </a:r>
          </a:p>
        </p:txBody>
      </p:sp>
    </p:spTree>
    <p:extLst>
      <p:ext uri="{BB962C8B-B14F-4D97-AF65-F5344CB8AC3E}">
        <p14:creationId xmlns:p14="http://schemas.microsoft.com/office/powerpoint/2010/main" val="285855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51F189-4A77-574E-809B-D4041AFA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17D07E-618A-FC4F-9E71-6DBDBA206565}"/>
              </a:ext>
            </a:extLst>
          </p:cNvPr>
          <p:cNvSpPr txBox="1"/>
          <p:nvPr/>
        </p:nvSpPr>
        <p:spPr>
          <a:xfrm>
            <a:off x="84221" y="0"/>
            <a:ext cx="149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0.8mm</a:t>
            </a:r>
          </a:p>
        </p:txBody>
      </p:sp>
    </p:spTree>
    <p:extLst>
      <p:ext uri="{BB962C8B-B14F-4D97-AF65-F5344CB8AC3E}">
        <p14:creationId xmlns:p14="http://schemas.microsoft.com/office/powerpoint/2010/main" val="33908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162A2B8-6DF5-494A-B92C-949C70F7A214}"/>
              </a:ext>
            </a:extLst>
          </p:cNvPr>
          <p:cNvSpPr txBox="1"/>
          <p:nvPr/>
        </p:nvSpPr>
        <p:spPr>
          <a:xfrm>
            <a:off x="0" y="0"/>
            <a:ext cx="1904689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Bosch 6 </a:t>
            </a:r>
            <a:r>
              <a:rPr lang="de-DE" dirty="0" err="1"/>
              <a:t>nut</a:t>
            </a:r>
            <a:r>
              <a:rPr lang="de-DE" dirty="0"/>
              <a:t> 20x20</a:t>
            </a:r>
          </a:p>
          <a:p>
            <a:r>
              <a:rPr lang="de-DE" dirty="0" err="1"/>
              <a:t>aluminium</a:t>
            </a:r>
            <a:r>
              <a:rPr lang="de-DE" dirty="0"/>
              <a:t> </a:t>
            </a:r>
            <a:r>
              <a:rPr lang="de-DE" dirty="0" err="1"/>
              <a:t>profile</a:t>
            </a:r>
            <a:endParaRPr lang="de-DE" dirty="0"/>
          </a:p>
          <a:p>
            <a:endParaRPr lang="de-DE" dirty="0"/>
          </a:p>
          <a:p>
            <a:r>
              <a:rPr lang="de-DE" sz="1600" dirty="0" err="1"/>
              <a:t>Warning</a:t>
            </a:r>
            <a:r>
              <a:rPr lang="de-DE" sz="1600" dirty="0"/>
              <a:t>: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endParaRPr lang="de-DE" sz="1600" dirty="0"/>
          </a:p>
          <a:p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profiles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</a:p>
          <a:p>
            <a:r>
              <a:rPr lang="de-DE" sz="1600" dirty="0"/>
              <a:t>CNC </a:t>
            </a:r>
            <a:r>
              <a:rPr lang="de-DE" sz="1600" dirty="0" err="1"/>
              <a:t>milled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endParaRPr lang="de-DE" sz="1600" dirty="0"/>
          </a:p>
          <a:p>
            <a:r>
              <a:rPr lang="de-DE" sz="1600" dirty="0" err="1"/>
              <a:t>space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</a:p>
          <a:p>
            <a:r>
              <a:rPr lang="de-DE" sz="1600" dirty="0"/>
              <a:t>ITC-100.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CD992E-F040-614F-892E-441F7210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A07F42-E27A-6148-88C8-E4C455A6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5EA2D5-8A7F-7143-8C19-117B415CAECF}"/>
              </a:ext>
            </a:extLst>
          </p:cNvPr>
          <p:cNvSpPr txBox="1"/>
          <p:nvPr/>
        </p:nvSpPr>
        <p:spPr>
          <a:xfrm>
            <a:off x="84221" y="0"/>
            <a:ext cx="146546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Acrylic</a:t>
            </a:r>
            <a:r>
              <a:rPr lang="de-DE" dirty="0"/>
              <a:t> glas</a:t>
            </a:r>
          </a:p>
          <a:p>
            <a:r>
              <a:rPr lang="de-DE" dirty="0"/>
              <a:t>(</a:t>
            </a:r>
            <a:r>
              <a:rPr lang="de-DE" dirty="0" err="1"/>
              <a:t>Plexi</a:t>
            </a:r>
            <a:r>
              <a:rPr lang="de-DE" dirty="0"/>
              <a:t> glas)</a:t>
            </a:r>
          </a:p>
          <a:p>
            <a:r>
              <a:rPr lang="de-DE" dirty="0"/>
              <a:t>5mm</a:t>
            </a:r>
          </a:p>
          <a:p>
            <a:endParaRPr lang="de-DE" dirty="0"/>
          </a:p>
          <a:p>
            <a:r>
              <a:rPr lang="de-DE" sz="1400" dirty="0"/>
              <a:t>Optional </a:t>
            </a:r>
            <a:r>
              <a:rPr lang="de-DE" sz="1400" dirty="0" err="1"/>
              <a:t>milled</a:t>
            </a:r>
            <a:endParaRPr lang="de-DE" sz="1400" dirty="0"/>
          </a:p>
          <a:p>
            <a:r>
              <a:rPr lang="de-DE" sz="1400" dirty="0"/>
              <a:t>1mm </a:t>
            </a:r>
            <a:r>
              <a:rPr lang="de-DE" sz="1400" dirty="0" err="1"/>
              <a:t>deep</a:t>
            </a:r>
            <a:r>
              <a:rPr lang="de-DE" sz="1400" dirty="0"/>
              <a:t> </a:t>
            </a:r>
            <a:r>
              <a:rPr lang="de-DE" sz="1400" dirty="0" err="1"/>
              <a:t>holes</a:t>
            </a:r>
            <a:endParaRPr lang="de-DE" sz="1400" dirty="0"/>
          </a:p>
          <a:p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magnet</a:t>
            </a:r>
            <a:r>
              <a:rPr lang="de-DE" sz="1400" dirty="0"/>
              <a:t>.</a:t>
            </a:r>
          </a:p>
          <a:p>
            <a:r>
              <a:rPr lang="de-DE" sz="1400" dirty="0"/>
              <a:t>Can </a:t>
            </a:r>
            <a:r>
              <a:rPr lang="de-DE" sz="1400" dirty="0" err="1"/>
              <a:t>alos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glued</a:t>
            </a:r>
            <a:endParaRPr lang="de-DE" sz="1400" dirty="0"/>
          </a:p>
          <a:p>
            <a:r>
              <a:rPr lang="de-DE" sz="1400" dirty="0" err="1"/>
              <a:t>onto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surface</a:t>
            </a:r>
            <a:r>
              <a:rPr lang="de-D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49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491E11-9AB2-084F-B473-8E7BC934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6" y="0"/>
            <a:ext cx="8848088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C2BFA74-DE70-8B44-BDE5-6BEABD8E9776}"/>
              </a:ext>
            </a:extLst>
          </p:cNvPr>
          <p:cNvSpPr txBox="1"/>
          <p:nvPr/>
        </p:nvSpPr>
        <p:spPr>
          <a:xfrm>
            <a:off x="5261811" y="593559"/>
            <a:ext cx="206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0.8mm</a:t>
            </a:r>
            <a:br>
              <a:rPr lang="de-DE" dirty="0"/>
            </a:br>
            <a:r>
              <a:rPr lang="de-DE" dirty="0" err="1"/>
              <a:t>stainless</a:t>
            </a:r>
            <a:r>
              <a:rPr lang="de-DE" dirty="0"/>
              <a:t> </a:t>
            </a:r>
            <a:r>
              <a:rPr lang="de-DE" dirty="0" err="1"/>
              <a:t>steel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AAB2DF-78D0-3B46-8F44-6D3574E3D69A}"/>
              </a:ext>
            </a:extLst>
          </p:cNvPr>
          <p:cNvSpPr txBox="1"/>
          <p:nvPr/>
        </p:nvSpPr>
        <p:spPr>
          <a:xfrm>
            <a:off x="4565862" y="1510283"/>
            <a:ext cx="182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</a:t>
            </a:r>
            <a:r>
              <a:rPr lang="de-DE" dirty="0" err="1"/>
              <a:t>honeycomb</a:t>
            </a:r>
            <a:endParaRPr lang="de-DE" dirty="0"/>
          </a:p>
          <a:p>
            <a:r>
              <a:rPr lang="de-DE" dirty="0" err="1"/>
              <a:t>polypropylen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3DE424-1A69-7240-9CBF-B1154CB39CED}"/>
              </a:ext>
            </a:extLst>
          </p:cNvPr>
          <p:cNvSpPr txBox="1"/>
          <p:nvPr/>
        </p:nvSpPr>
        <p:spPr>
          <a:xfrm>
            <a:off x="2737801" y="5033668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5mm </a:t>
            </a:r>
            <a:r>
              <a:rPr lang="de-DE" dirty="0" err="1"/>
              <a:t>acrylic</a:t>
            </a:r>
            <a:r>
              <a:rPr lang="de-DE" dirty="0"/>
              <a:t> glas</a:t>
            </a:r>
          </a:p>
        </p:txBody>
      </p:sp>
    </p:spTree>
    <p:extLst>
      <p:ext uri="{BB962C8B-B14F-4D97-AF65-F5344CB8AC3E}">
        <p14:creationId xmlns:p14="http://schemas.microsoft.com/office/powerpoint/2010/main" val="394238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5C5AB3-D723-8B4D-9B4F-A2501D4F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80" y="0"/>
            <a:ext cx="908403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571D15-1783-194B-848D-BBE3FC3143F3}"/>
              </a:ext>
            </a:extLst>
          </p:cNvPr>
          <p:cNvSpPr txBox="1"/>
          <p:nvPr/>
        </p:nvSpPr>
        <p:spPr>
          <a:xfrm>
            <a:off x="6184231" y="5213684"/>
            <a:ext cx="120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r>
              <a:rPr lang="de-DE" dirty="0"/>
              <a:t>PLN 30-12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792A1F-2F94-D741-8AEE-D1D19110CB6C}"/>
              </a:ext>
            </a:extLst>
          </p:cNvPr>
          <p:cNvSpPr txBox="1"/>
          <p:nvPr/>
        </p:nvSpPr>
        <p:spPr>
          <a:xfrm>
            <a:off x="3224463" y="4951312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Crydom</a:t>
            </a:r>
            <a:r>
              <a:rPr lang="de-DE" dirty="0"/>
              <a:t> ED06D5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87B773-314A-CD47-9D60-8A822046FEA8}"/>
              </a:ext>
            </a:extLst>
          </p:cNvPr>
          <p:cNvSpPr txBox="1"/>
          <p:nvPr/>
        </p:nvSpPr>
        <p:spPr>
          <a:xfrm>
            <a:off x="2912450" y="1133291"/>
            <a:ext cx="112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Inkbird</a:t>
            </a:r>
            <a:r>
              <a:rPr lang="de-DE" dirty="0"/>
              <a:t> </a:t>
            </a:r>
          </a:p>
          <a:p>
            <a:r>
              <a:rPr lang="de-DE" dirty="0"/>
              <a:t>ITC-100VL</a:t>
            </a:r>
          </a:p>
        </p:txBody>
      </p:sp>
    </p:spTree>
    <p:extLst>
      <p:ext uri="{BB962C8B-B14F-4D97-AF65-F5344CB8AC3E}">
        <p14:creationId xmlns:p14="http://schemas.microsoft.com/office/powerpoint/2010/main" val="182820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 descr="Ein Bild, das Möbel, Tisch, Arbeitstisch enthält.&#10;&#10;Automatisch generierte Beschreibung">
            <a:extLst>
              <a:ext uri="{FF2B5EF4-FFF2-40B4-BE49-F238E27FC236}">
                <a16:creationId xmlns:a16="http://schemas.microsoft.com/office/drawing/2014/main" id="{8041E1B9-16AC-9E46-A550-A2C65B6B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78" y="0"/>
            <a:ext cx="5675243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AA4BB6-4994-B74E-9707-098E59C1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01" y="4700688"/>
            <a:ext cx="1320679" cy="1420283"/>
          </a:xfrm>
          <a:prstGeom prst="rect">
            <a:avLst/>
          </a:prstGeom>
        </p:spPr>
      </p:pic>
      <p:pic>
        <p:nvPicPr>
          <p:cNvPr id="8" name="Grafik 7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9A199046-E58C-FC4F-AA18-A862A18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1" y="162984"/>
            <a:ext cx="1275621" cy="1525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941B7B-1066-794C-9917-7D1104B2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486" y="162984"/>
            <a:ext cx="1368950" cy="1174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D4886-DA54-FF44-9340-84BF14A30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93" y="4859306"/>
            <a:ext cx="1273698" cy="110072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086F9A3-F1F5-EA4D-A27C-0FFD2554BCF8}"/>
              </a:ext>
            </a:extLst>
          </p:cNvPr>
          <p:cNvSpPr txBox="1"/>
          <p:nvPr/>
        </p:nvSpPr>
        <p:spPr>
          <a:xfrm>
            <a:off x="10623486" y="1337734"/>
            <a:ext cx="1284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Bosch 6 </a:t>
            </a:r>
            <a:r>
              <a:rPr lang="de-DE" dirty="0" err="1"/>
              <a:t>nut</a:t>
            </a:r>
            <a:endParaRPr lang="de-DE" dirty="0"/>
          </a:p>
          <a:p>
            <a:r>
              <a:rPr lang="de-DE" dirty="0"/>
              <a:t>20x20mm</a:t>
            </a:r>
          </a:p>
          <a:p>
            <a:r>
              <a:rPr lang="de-DE" dirty="0" err="1"/>
              <a:t>aluminium</a:t>
            </a:r>
            <a:endParaRPr lang="de-DE" dirty="0"/>
          </a:p>
          <a:p>
            <a:r>
              <a:rPr lang="de-DE" dirty="0" err="1"/>
              <a:t>profile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E4EA5B-CD10-6545-AF33-5B7E5D889130}"/>
              </a:ext>
            </a:extLst>
          </p:cNvPr>
          <p:cNvSpPr txBox="1"/>
          <p:nvPr/>
        </p:nvSpPr>
        <p:spPr>
          <a:xfrm>
            <a:off x="1698162" y="12119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220FEA-608F-7F40-BDAE-71EFD75E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108" y="1581252"/>
            <a:ext cx="1057020" cy="11631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E585C3E-F41E-8F47-9E2A-CE677411E6F5}"/>
              </a:ext>
            </a:extLst>
          </p:cNvPr>
          <p:cNvSpPr/>
          <p:nvPr/>
        </p:nvSpPr>
        <p:spPr>
          <a:xfrm>
            <a:off x="9738640" y="4509129"/>
            <a:ext cx="1803400" cy="180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78FB12-03EB-044F-B956-9C1FAD4AC7A6}"/>
              </a:ext>
            </a:extLst>
          </p:cNvPr>
          <p:cNvSpPr/>
          <p:nvPr/>
        </p:nvSpPr>
        <p:spPr>
          <a:xfrm>
            <a:off x="394416" y="4507970"/>
            <a:ext cx="1803400" cy="180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79308494-49CA-5F45-BE42-65D542638B29}"/>
              </a:ext>
            </a:extLst>
          </p:cNvPr>
          <p:cNvCxnSpPr>
            <a:cxnSpLocks/>
          </p:cNvCxnSpPr>
          <p:nvPr/>
        </p:nvCxnSpPr>
        <p:spPr>
          <a:xfrm flipH="1" flipV="1">
            <a:off x="8322733" y="4004733"/>
            <a:ext cx="1540934" cy="973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CB970467-5E79-934F-9FB8-8AF99FC9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833" y="2962783"/>
            <a:ext cx="1782233" cy="1121626"/>
          </a:xfrm>
          <a:prstGeom prst="rect">
            <a:avLst/>
          </a:prstGeom>
        </p:spPr>
      </p:pic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C6485F6-5BDB-A34D-8566-9954054485A1}"/>
              </a:ext>
            </a:extLst>
          </p:cNvPr>
          <p:cNvCxnSpPr>
            <a:cxnSpLocks/>
          </p:cNvCxnSpPr>
          <p:nvPr/>
        </p:nvCxnSpPr>
        <p:spPr>
          <a:xfrm>
            <a:off x="7899400" y="2243667"/>
            <a:ext cx="2336800" cy="1065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ED4C513-DC03-EF48-86C7-F852C2954F14}"/>
              </a:ext>
            </a:extLst>
          </p:cNvPr>
          <p:cNvSpPr/>
          <p:nvPr/>
        </p:nvSpPr>
        <p:spPr>
          <a:xfrm>
            <a:off x="-222592" y="-74633"/>
            <a:ext cx="3037416" cy="30374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E54164-62C0-5841-870B-0C119124C5CC}"/>
              </a:ext>
            </a:extLst>
          </p:cNvPr>
          <p:cNvSpPr/>
          <p:nvPr/>
        </p:nvSpPr>
        <p:spPr>
          <a:xfrm>
            <a:off x="10203855" y="2594503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8A80538C-AACD-AF4A-A399-2B19237C6C12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2197816" y="5409670"/>
            <a:ext cx="1332784" cy="322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BF00D4E5-B6F9-8D4A-9AC8-9F5DF2A68F0C}"/>
              </a:ext>
            </a:extLst>
          </p:cNvPr>
          <p:cNvSpPr txBox="1"/>
          <p:nvPr/>
        </p:nvSpPr>
        <p:spPr>
          <a:xfrm>
            <a:off x="3074401" y="6397152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6mm M3 DIN-912</a:t>
            </a:r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4207EB2-99E3-B94C-80E3-57CE41CC3D4D}"/>
              </a:ext>
            </a:extLst>
          </p:cNvPr>
          <p:cNvCxnSpPr>
            <a:cxnSpLocks/>
          </p:cNvCxnSpPr>
          <p:nvPr/>
        </p:nvCxnSpPr>
        <p:spPr>
          <a:xfrm>
            <a:off x="3657600" y="6045200"/>
            <a:ext cx="124941" cy="35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C381D776-8E71-E240-A005-13D134DC4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194" y="6089533"/>
            <a:ext cx="405641" cy="7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C8CABD51-E042-094F-A776-C07968C2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5"/>
            <a:ext cx="12192000" cy="681479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4A2FCF-1666-2348-9039-76E4DF9A194A}"/>
              </a:ext>
            </a:extLst>
          </p:cNvPr>
          <p:cNvSpPr txBox="1"/>
          <p:nvPr/>
        </p:nvSpPr>
        <p:spPr>
          <a:xfrm>
            <a:off x="6862148" y="2202470"/>
            <a:ext cx="120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r>
              <a:rPr lang="de-DE" dirty="0"/>
              <a:t>PLN 30-12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B8D178-3890-2845-9413-25091B2AB3E5}"/>
              </a:ext>
            </a:extLst>
          </p:cNvPr>
          <p:cNvSpPr txBox="1"/>
          <p:nvPr/>
        </p:nvSpPr>
        <p:spPr>
          <a:xfrm>
            <a:off x="433966" y="1451367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Crydom</a:t>
            </a:r>
            <a:r>
              <a:rPr lang="de-DE" dirty="0"/>
              <a:t> ED06D5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9B8D8D-53FD-2C43-AA26-8B301DA5B569}"/>
              </a:ext>
            </a:extLst>
          </p:cNvPr>
          <p:cNvSpPr txBox="1"/>
          <p:nvPr/>
        </p:nvSpPr>
        <p:spPr>
          <a:xfrm>
            <a:off x="859373" y="3959215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8mm M3 DIN-912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ACF102-3575-B647-8144-A19DFD9A13B3}"/>
              </a:ext>
            </a:extLst>
          </p:cNvPr>
          <p:cNvSpPr txBox="1"/>
          <p:nvPr/>
        </p:nvSpPr>
        <p:spPr>
          <a:xfrm>
            <a:off x="10189336" y="4355438"/>
            <a:ext cx="2002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insert</a:t>
            </a:r>
            <a:endParaRPr lang="de-DE" dirty="0"/>
          </a:p>
          <a:p>
            <a:r>
              <a:rPr lang="de-DE" dirty="0"/>
              <a:t>M3 </a:t>
            </a:r>
            <a:r>
              <a:rPr lang="de-DE" dirty="0" err="1"/>
              <a:t>washer</a:t>
            </a:r>
            <a:endParaRPr lang="de-DE" dirty="0"/>
          </a:p>
          <a:p>
            <a:r>
              <a:rPr lang="de-DE" dirty="0"/>
              <a:t>8mm M3 DIN-912</a:t>
            </a:r>
          </a:p>
        </p:txBody>
      </p:sp>
    </p:spTree>
    <p:extLst>
      <p:ext uri="{BB962C8B-B14F-4D97-AF65-F5344CB8AC3E}">
        <p14:creationId xmlns:p14="http://schemas.microsoft.com/office/powerpoint/2010/main" val="211084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9880CEC-3971-3444-835C-8ADA0DAF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38" y="0"/>
            <a:ext cx="5785123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331B121-AB5C-D244-9BCC-A2D56D4A61C8}"/>
              </a:ext>
            </a:extLst>
          </p:cNvPr>
          <p:cNvSpPr txBox="1"/>
          <p:nvPr/>
        </p:nvSpPr>
        <p:spPr>
          <a:xfrm>
            <a:off x="1601158" y="1125187"/>
            <a:ext cx="32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Häfele CH 300 soft-</a:t>
            </a:r>
            <a:r>
              <a:rPr lang="de-DE" dirty="0" err="1"/>
              <a:t>close</a:t>
            </a:r>
            <a:r>
              <a:rPr lang="de-DE" dirty="0"/>
              <a:t> hinge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6E0870-6ECB-3D49-9670-45E661CF9062}"/>
              </a:ext>
            </a:extLst>
          </p:cNvPr>
          <p:cNvSpPr txBox="1"/>
          <p:nvPr/>
        </p:nvSpPr>
        <p:spPr>
          <a:xfrm>
            <a:off x="5729456" y="4113360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5mm </a:t>
            </a:r>
            <a:r>
              <a:rPr lang="de-DE" dirty="0" err="1"/>
              <a:t>acrylic</a:t>
            </a:r>
            <a:endParaRPr lang="de-DE" dirty="0"/>
          </a:p>
          <a:p>
            <a:r>
              <a:rPr lang="de-DE" dirty="0"/>
              <a:t>glas (</a:t>
            </a:r>
            <a:r>
              <a:rPr lang="de-DE" dirty="0" err="1"/>
              <a:t>plexi</a:t>
            </a:r>
            <a:r>
              <a:rPr lang="de-DE" dirty="0"/>
              <a:t> glas)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51A3E5-E442-434B-BBF3-4CDD8895135A}"/>
              </a:ext>
            </a:extLst>
          </p:cNvPr>
          <p:cNvSpPr txBox="1"/>
          <p:nvPr/>
        </p:nvSpPr>
        <p:spPr>
          <a:xfrm>
            <a:off x="401584" y="4622997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10x1mm </a:t>
            </a:r>
            <a:r>
              <a:rPr lang="de-DE" dirty="0" err="1"/>
              <a:t>neodym</a:t>
            </a:r>
            <a:r>
              <a:rPr lang="de-DE" dirty="0"/>
              <a:t> </a:t>
            </a:r>
            <a:r>
              <a:rPr lang="de-DE" dirty="0" err="1"/>
              <a:t>magnet</a:t>
            </a:r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5F784E-6C3A-9348-A52F-6062B82E8A3A}"/>
              </a:ext>
            </a:extLst>
          </p:cNvPr>
          <p:cNvCxnSpPr>
            <a:cxnSpLocks/>
          </p:cNvCxnSpPr>
          <p:nvPr/>
        </p:nvCxnSpPr>
        <p:spPr>
          <a:xfrm flipH="1" flipV="1">
            <a:off x="2856016" y="4839195"/>
            <a:ext cx="1151628" cy="8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B890453-CDD0-E441-A029-8A1601D5160D}"/>
              </a:ext>
            </a:extLst>
          </p:cNvPr>
          <p:cNvSpPr txBox="1"/>
          <p:nvPr/>
        </p:nvSpPr>
        <p:spPr>
          <a:xfrm>
            <a:off x="254943" y="3849190"/>
            <a:ext cx="290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10x8mm </a:t>
            </a:r>
            <a:r>
              <a:rPr lang="de-DE" dirty="0" err="1"/>
              <a:t>neodym</a:t>
            </a:r>
            <a:r>
              <a:rPr lang="de-DE" dirty="0"/>
              <a:t> </a:t>
            </a:r>
            <a:r>
              <a:rPr lang="de-DE" dirty="0" err="1"/>
              <a:t>magnet</a:t>
            </a:r>
            <a:endParaRPr lang="de-DE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D9DD671-4B9C-D24D-8B7A-BA5DBBAA177B}"/>
              </a:ext>
            </a:extLst>
          </p:cNvPr>
          <p:cNvCxnSpPr>
            <a:cxnSpLocks/>
          </p:cNvCxnSpPr>
          <p:nvPr/>
        </p:nvCxnSpPr>
        <p:spPr>
          <a:xfrm flipH="1" flipV="1">
            <a:off x="3158836" y="4113360"/>
            <a:ext cx="116556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799AFD7-27C5-054A-8A9A-804484A860CC}"/>
              </a:ext>
            </a:extLst>
          </p:cNvPr>
          <p:cNvSpPr txBox="1"/>
          <p:nvPr/>
        </p:nvSpPr>
        <p:spPr>
          <a:xfrm>
            <a:off x="8145779" y="4113360"/>
            <a:ext cx="29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12mm M3 ISO-7380-1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B056EA6-9481-6349-B234-6B8951A1EB7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01034" y="3750443"/>
            <a:ext cx="1444745" cy="547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507B92F-74AA-3C4F-A824-DF2ADE6CB8E6}"/>
              </a:ext>
            </a:extLst>
          </p:cNvPr>
          <p:cNvSpPr txBox="1"/>
          <p:nvPr/>
        </p:nvSpPr>
        <p:spPr>
          <a:xfrm>
            <a:off x="8747067" y="3679846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8mm M3 DIN-912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17710165-67AA-B64C-9F54-D05571686F57}"/>
              </a:ext>
            </a:extLst>
          </p:cNvPr>
          <p:cNvCxnSpPr>
            <a:cxnSpLocks/>
          </p:cNvCxnSpPr>
          <p:nvPr/>
        </p:nvCxnSpPr>
        <p:spPr>
          <a:xfrm>
            <a:off x="8066674" y="3613666"/>
            <a:ext cx="680393" cy="250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2CE3144-0A12-194F-8C55-698E303FEB9E}"/>
              </a:ext>
            </a:extLst>
          </p:cNvPr>
          <p:cNvSpPr txBox="1"/>
          <p:nvPr/>
        </p:nvSpPr>
        <p:spPr>
          <a:xfrm>
            <a:off x="9645637" y="250760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lock </a:t>
            </a:r>
            <a:r>
              <a:rPr lang="de-DE" dirty="0" err="1"/>
              <a:t>nut</a:t>
            </a:r>
            <a:endParaRPr lang="de-DE" dirty="0"/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4E8DB1F-90E3-ED4A-BD0A-378276D0544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828674" y="2685367"/>
            <a:ext cx="816963" cy="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F32DAA2-02B2-DD4C-BF35-558AC07B8477}"/>
              </a:ext>
            </a:extLst>
          </p:cNvPr>
          <p:cNvSpPr txBox="1"/>
          <p:nvPr/>
        </p:nvSpPr>
        <p:spPr>
          <a:xfrm>
            <a:off x="9645637" y="2922016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washer</a:t>
            </a:r>
            <a:endParaRPr lang="de-DE" dirty="0"/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FF8CDA6E-81EE-FE47-8A88-FE9D4AFF26B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747067" y="2791342"/>
            <a:ext cx="898570" cy="31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8B76FC68-9078-4348-AF28-24E275CB2864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066674" y="3106682"/>
            <a:ext cx="1578963" cy="32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2ABED36B-EE05-AB4C-8EA1-CFA1E1FA2E69}"/>
              </a:ext>
            </a:extLst>
          </p:cNvPr>
          <p:cNvSpPr txBox="1"/>
          <p:nvPr/>
        </p:nvSpPr>
        <p:spPr>
          <a:xfrm>
            <a:off x="3565955" y="6343754"/>
            <a:ext cx="29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M3 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5x4x3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550AFA44-7814-7A46-BC22-997F3C625963}"/>
              </a:ext>
            </a:extLst>
          </p:cNvPr>
          <p:cNvCxnSpPr>
            <a:cxnSpLocks/>
          </p:cNvCxnSpPr>
          <p:nvPr/>
        </p:nvCxnSpPr>
        <p:spPr>
          <a:xfrm flipH="1">
            <a:off x="5334964" y="5794807"/>
            <a:ext cx="151436" cy="605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10A6F2C-5245-1A43-BE07-05438CAE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411" y="5839256"/>
            <a:ext cx="693906" cy="80609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DFB42566-7F23-1B41-A8EB-5AA8D6EA761B}"/>
              </a:ext>
            </a:extLst>
          </p:cNvPr>
          <p:cNvSpPr/>
          <p:nvPr/>
        </p:nvSpPr>
        <p:spPr>
          <a:xfrm>
            <a:off x="2267148" y="5625325"/>
            <a:ext cx="1197554" cy="12046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Grafik 47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3ED07CBB-D7C3-184F-80BA-F6631E73D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437" y="3540196"/>
            <a:ext cx="280583" cy="516542"/>
          </a:xfrm>
          <a:prstGeom prst="rect">
            <a:avLst/>
          </a:prstGeom>
        </p:spPr>
      </p:pic>
      <p:pic>
        <p:nvPicPr>
          <p:cNvPr id="49" name="Grafik 48" descr="Ein Bild, das Sitz enthält.&#10;&#10;Automatisch generierte Beschreibung">
            <a:extLst>
              <a:ext uri="{FF2B5EF4-FFF2-40B4-BE49-F238E27FC236}">
                <a16:creationId xmlns:a16="http://schemas.microsoft.com/office/drawing/2014/main" id="{2C1E13F8-6B2C-1742-A848-C9E67D51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3622" y="4033856"/>
            <a:ext cx="353424" cy="516542"/>
          </a:xfrm>
          <a:prstGeom prst="rect">
            <a:avLst/>
          </a:prstGeom>
        </p:spPr>
      </p:pic>
      <p:pic>
        <p:nvPicPr>
          <p:cNvPr id="51" name="Grafik 50" descr="Ein Bild, das Elektronik, Projektor enthält.&#10;&#10;Automatisch generierte Beschreibung">
            <a:extLst>
              <a:ext uri="{FF2B5EF4-FFF2-40B4-BE49-F238E27FC236}">
                <a16:creationId xmlns:a16="http://schemas.microsoft.com/office/drawing/2014/main" id="{7CA9B3AD-D725-5E42-A8E3-4A551F738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596" y="2360467"/>
            <a:ext cx="514396" cy="56154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A42CC9C-8D8E-564A-9EE3-1D2494845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616" y="2941121"/>
            <a:ext cx="445716" cy="487879"/>
          </a:xfrm>
          <a:prstGeom prst="rect">
            <a:avLst/>
          </a:prstGeom>
        </p:spPr>
      </p:pic>
      <p:pic>
        <p:nvPicPr>
          <p:cNvPr id="54" name="Grafik 5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55C5D958-79B6-724B-BFE9-D33AC4634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563" y="677903"/>
            <a:ext cx="1782233" cy="112162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5D2B3AA5-873E-9A4F-AD43-CE9E8056FA9F}"/>
              </a:ext>
            </a:extLst>
          </p:cNvPr>
          <p:cNvSpPr/>
          <p:nvPr/>
        </p:nvSpPr>
        <p:spPr>
          <a:xfrm>
            <a:off x="8898585" y="309623"/>
            <a:ext cx="1739211" cy="1739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C9C9B6DF-AC85-9544-B698-15FAE3C1A439}"/>
              </a:ext>
            </a:extLst>
          </p:cNvPr>
          <p:cNvCxnSpPr>
            <a:cxnSpLocks/>
          </p:cNvCxnSpPr>
          <p:nvPr/>
        </p:nvCxnSpPr>
        <p:spPr>
          <a:xfrm flipV="1">
            <a:off x="8001000" y="1557868"/>
            <a:ext cx="987561" cy="54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F476A2A4-50EC-7641-B73E-3D8EB23BD678}"/>
              </a:ext>
            </a:extLst>
          </p:cNvPr>
          <p:cNvSpPr txBox="1"/>
          <p:nvPr/>
        </p:nvSpPr>
        <p:spPr>
          <a:xfrm>
            <a:off x="1402731" y="5153881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12mm M3 DIN-912</a:t>
            </a:r>
          </a:p>
        </p:txBody>
      </p:sp>
      <p:pic>
        <p:nvPicPr>
          <p:cNvPr id="60" name="Grafik 59" descr="Ein Bild, das Metallwaren, Abfalleimer, Zahnrad enthält.&#10;&#10;Automatisch generierte Beschreibung">
            <a:extLst>
              <a:ext uri="{FF2B5EF4-FFF2-40B4-BE49-F238E27FC236}">
                <a16:creationId xmlns:a16="http://schemas.microsoft.com/office/drawing/2014/main" id="{BCF7B0D7-1D02-A54B-BFB4-3DFB57C6D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70" y="5080276"/>
            <a:ext cx="280583" cy="516542"/>
          </a:xfrm>
          <a:prstGeom prst="rect">
            <a:avLst/>
          </a:prstGeom>
        </p:spPr>
      </p:pic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58A31A0E-242F-984B-BFF3-EB0920452C85}"/>
              </a:ext>
            </a:extLst>
          </p:cNvPr>
          <p:cNvCxnSpPr>
            <a:stCxn id="59" idx="3"/>
          </p:cNvCxnSpPr>
          <p:nvPr/>
        </p:nvCxnSpPr>
        <p:spPr>
          <a:xfrm>
            <a:off x="3381158" y="5338547"/>
            <a:ext cx="2198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5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efter enthält.&#10;&#10;Automatisch generierte Beschreibung">
            <a:extLst>
              <a:ext uri="{FF2B5EF4-FFF2-40B4-BE49-F238E27FC236}">
                <a16:creationId xmlns:a16="http://schemas.microsoft.com/office/drawing/2014/main" id="{47D8C3B1-6655-4249-9E4B-44C8E146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85" y="0"/>
            <a:ext cx="785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88023F-909F-1640-862B-CFA2B97B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55" y="0"/>
            <a:ext cx="442889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98E474A-86FE-8246-803E-AD639DBB030D}"/>
              </a:ext>
            </a:extLst>
          </p:cNvPr>
          <p:cNvSpPr txBox="1"/>
          <p:nvPr/>
        </p:nvSpPr>
        <p:spPr>
          <a:xfrm>
            <a:off x="3133009" y="4880344"/>
            <a:ext cx="296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TC-R13-66B-02</a:t>
            </a:r>
          </a:p>
          <a:p>
            <a:r>
              <a:rPr lang="de-DE" dirty="0"/>
              <a:t>12V 16A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LED light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821678-5D3C-D84B-96DC-A77C1F590704}"/>
              </a:ext>
            </a:extLst>
          </p:cNvPr>
          <p:cNvSpPr txBox="1"/>
          <p:nvPr/>
        </p:nvSpPr>
        <p:spPr>
          <a:xfrm>
            <a:off x="1407539" y="1470676"/>
            <a:ext cx="320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Inkbird</a:t>
            </a:r>
            <a:r>
              <a:rPr lang="de-DE" dirty="0"/>
              <a:t> ITC-100VL</a:t>
            </a:r>
            <a:br>
              <a:rPr lang="de-DE" dirty="0"/>
            </a:br>
            <a:r>
              <a:rPr lang="de-DE" dirty="0"/>
              <a:t>12V </a:t>
            </a:r>
            <a:r>
              <a:rPr lang="de-DE" dirty="0" err="1"/>
              <a:t>for</a:t>
            </a:r>
            <a:r>
              <a:rPr lang="de-DE" dirty="0"/>
              <a:t> SSR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68CE6F-7716-A341-B479-618646D4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43" y="4715934"/>
            <a:ext cx="942466" cy="11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Macintosh PowerPoint</Application>
  <PresentationFormat>Breitbild</PresentationFormat>
  <Paragraphs>88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Schimanski</dc:creator>
  <cp:lastModifiedBy>Stefan Schimanski</cp:lastModifiedBy>
  <cp:revision>16</cp:revision>
  <cp:lastPrinted>2021-11-13T18:58:52Z</cp:lastPrinted>
  <dcterms:created xsi:type="dcterms:W3CDTF">2021-11-13T11:11:00Z</dcterms:created>
  <dcterms:modified xsi:type="dcterms:W3CDTF">2021-11-13T18:59:32Z</dcterms:modified>
</cp:coreProperties>
</file>